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144F-FE83-41AE-9B81-A55FDB1D4CD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D8D54-2D69-4781-9A3F-F7B3EDA0F5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5D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2013-05-27T08:00:06Z</dcterms:created>
  <dcterms:modified xsi:type="dcterms:W3CDTF">2013-05-27T08:00:11Z</dcterms:modified>
</cp:coreProperties>
</file>