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7EFF8-9CD9-4A43-99AF-FBD684A5817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6DE74-9C04-4557-A5E7-57139F2C43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8D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A7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2013-05-27T07:59:50Z</dcterms:created>
  <dcterms:modified xsi:type="dcterms:W3CDTF">2013-05-27T07:59:55Z</dcterms:modified>
</cp:coreProperties>
</file>