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B7E2-8F8F-4925-BFC3-2F8413667813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03B7-00DF-42C4-8CFF-D8E8CBE2A1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D6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FE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24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2013-05-27T07:58:54Z</dcterms:created>
  <dcterms:modified xsi:type="dcterms:W3CDTF">2013-05-27T07:59:01Z</dcterms:modified>
</cp:coreProperties>
</file>