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CB344-71AD-499C-82D1-54E112A1C3A4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6455-F884-4ADE-A670-D635BBD622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19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39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58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75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97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2013-05-27T07:58:34Z</dcterms:created>
  <dcterms:modified xsi:type="dcterms:W3CDTF">2013-05-27T07:58:40Z</dcterms:modified>
</cp:coreProperties>
</file>