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80B1-CC16-4787-B6F5-40D01ABDA3D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D40F-4785-432C-8563-71045C56D6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80B1-CC16-4787-B6F5-40D01ABDA3D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D40F-4785-432C-8563-71045C56D6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80B1-CC16-4787-B6F5-40D01ABDA3D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D40F-4785-432C-8563-71045C56D6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80B1-CC16-4787-B6F5-40D01ABDA3D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D40F-4785-432C-8563-71045C56D6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80B1-CC16-4787-B6F5-40D01ABDA3D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D40F-4785-432C-8563-71045C56D6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80B1-CC16-4787-B6F5-40D01ABDA3D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D40F-4785-432C-8563-71045C56D6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80B1-CC16-4787-B6F5-40D01ABDA3D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D40F-4785-432C-8563-71045C56D6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80B1-CC16-4787-B6F5-40D01ABDA3D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D40F-4785-432C-8563-71045C56D6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80B1-CC16-4787-B6F5-40D01ABDA3D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D40F-4785-432C-8563-71045C56D6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80B1-CC16-4787-B6F5-40D01ABDA3D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D40F-4785-432C-8563-71045C56D6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80B1-CC16-4787-B6F5-40D01ABDA3D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D40F-4785-432C-8563-71045C56D6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780B1-CC16-4787-B6F5-40D01ABDA3DA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3D40F-4785-432C-8563-71045C56D6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89B9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8B7E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8CE6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2013-05-27T07:58:16Z</dcterms:created>
  <dcterms:modified xsi:type="dcterms:W3CDTF">2013-05-27T07:58:22Z</dcterms:modified>
</cp:coreProperties>
</file>