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0972800" cy="86868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72" y="-72"/>
      </p:cViewPr>
      <p:guideLst>
        <p:guide orient="horz" pos="273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698539"/>
            <a:ext cx="9326880" cy="186203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922520"/>
            <a:ext cx="768096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780B1-CC16-4787-B6F5-40D01ABDA3DA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3D40F-4785-432C-8563-71045C56D60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780B1-CC16-4787-B6F5-40D01ABDA3DA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3D40F-4785-432C-8563-71045C56D60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440374"/>
            <a:ext cx="2468880" cy="938858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440374"/>
            <a:ext cx="7223760" cy="938858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780B1-CC16-4787-B6F5-40D01ABDA3DA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3D40F-4785-432C-8563-71045C56D60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780B1-CC16-4787-B6F5-40D01ABDA3DA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3D40F-4785-432C-8563-71045C56D60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582075"/>
            <a:ext cx="9326880" cy="17252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681837"/>
            <a:ext cx="9326880" cy="19002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780B1-CC16-4787-B6F5-40D01ABDA3DA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3D40F-4785-432C-8563-71045C56D60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780B1-CC16-4787-B6F5-40D01ABDA3DA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3D40F-4785-432C-8563-71045C56D60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44477"/>
            <a:ext cx="4848226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754843"/>
            <a:ext cx="4848226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2" y="1944477"/>
            <a:ext cx="4850130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2" y="2754843"/>
            <a:ext cx="4850130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780B1-CC16-4787-B6F5-40D01ABDA3DA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3D40F-4785-432C-8563-71045C56D60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780B1-CC16-4787-B6F5-40D01ABDA3DA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3D40F-4785-432C-8563-71045C56D60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780B1-CC16-4787-B6F5-40D01ABDA3DA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3D40F-4785-432C-8563-71045C56D60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2" y="345863"/>
            <a:ext cx="3609976" cy="14719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45864"/>
            <a:ext cx="6134100" cy="7413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2" y="1817795"/>
            <a:ext cx="3609976" cy="5942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780B1-CC16-4787-B6F5-40D01ABDA3DA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3D40F-4785-432C-8563-71045C56D60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6080760"/>
            <a:ext cx="6583680" cy="7178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76182"/>
            <a:ext cx="6583680" cy="5212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798628"/>
            <a:ext cx="6583680" cy="10194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780B1-CC16-4787-B6F5-40D01ABDA3DA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3D40F-4785-432C-8563-71045C56D60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47875"/>
            <a:ext cx="987552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026921"/>
            <a:ext cx="9875520" cy="5732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780B1-CC16-4787-B6F5-40D01ABDA3DA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8051377"/>
            <a:ext cx="34747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3D40F-4785-432C-8563-71045C56D60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89B9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8B7E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8CE6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2013-05-27T07:58:16Z</dcterms:created>
  <dcterms:modified xsi:type="dcterms:W3CDTF">2013-05-27T07:58:22Z</dcterms:modified>
</cp:coreProperties>
</file>