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BFBC-1B9C-4E9C-A3DA-39B81860DBC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367E1-75B7-4413-A933-025F298F08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BFBC-1B9C-4E9C-A3DA-39B81860DBC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367E1-75B7-4413-A933-025F298F08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BFBC-1B9C-4E9C-A3DA-39B81860DBC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367E1-75B7-4413-A933-025F298F08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BFBC-1B9C-4E9C-A3DA-39B81860DBC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367E1-75B7-4413-A933-025F298F08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BFBC-1B9C-4E9C-A3DA-39B81860DBC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367E1-75B7-4413-A933-025F298F08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BFBC-1B9C-4E9C-A3DA-39B81860DBC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367E1-75B7-4413-A933-025F298F08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BFBC-1B9C-4E9C-A3DA-39B81860DBC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367E1-75B7-4413-A933-025F298F08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BFBC-1B9C-4E9C-A3DA-39B81860DBC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367E1-75B7-4413-A933-025F298F08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BFBC-1B9C-4E9C-A3DA-39B81860DBC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367E1-75B7-4413-A933-025F298F08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BFBC-1B9C-4E9C-A3DA-39B81860DBC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367E1-75B7-4413-A933-025F298F08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BFBC-1B9C-4E9C-A3DA-39B81860DBC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367E1-75B7-4413-A933-025F298F08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3BFBC-1B9C-4E9C-A3DA-39B81860DBC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367E1-75B7-4413-A933-025F298F08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4BDD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4DB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2013-05-27T07:58:00Z</dcterms:created>
  <dcterms:modified xsi:type="dcterms:W3CDTF">2013-05-27T07:58:05Z</dcterms:modified>
</cp:coreProperties>
</file>