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3E139-5A9C-4BFC-82D2-2226950F64C7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E17B-0F61-4C48-AF0A-82F6285B55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A2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DD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07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2A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58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2013-05-27T07:57:31Z</dcterms:created>
  <dcterms:modified xsi:type="dcterms:W3CDTF">2013-05-27T07:57:39Z</dcterms:modified>
</cp:coreProperties>
</file>