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32239-46C3-4E7D-92F3-1BDA497C976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77EDC-C02D-4076-A3CF-B2AA56519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FB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18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2013-05-27T07:56:56Z</dcterms:created>
  <dcterms:modified xsi:type="dcterms:W3CDTF">2013-05-27T07:57:01Z</dcterms:modified>
</cp:coreProperties>
</file>