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65CC1-2236-46BE-9EC3-93112C37D6C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6509-AF59-4FCC-AB0A-E7F066D5E9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65CC1-2236-46BE-9EC3-93112C37D6C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6509-AF59-4FCC-AB0A-E7F066D5E9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65CC1-2236-46BE-9EC3-93112C37D6C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6509-AF59-4FCC-AB0A-E7F066D5E9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65CC1-2236-46BE-9EC3-93112C37D6C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6509-AF59-4FCC-AB0A-E7F066D5E9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65CC1-2236-46BE-9EC3-93112C37D6C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6509-AF59-4FCC-AB0A-E7F066D5E9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65CC1-2236-46BE-9EC3-93112C37D6C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6509-AF59-4FCC-AB0A-E7F066D5E9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65CC1-2236-46BE-9EC3-93112C37D6C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6509-AF59-4FCC-AB0A-E7F066D5E9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65CC1-2236-46BE-9EC3-93112C37D6C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6509-AF59-4FCC-AB0A-E7F066D5E9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65CC1-2236-46BE-9EC3-93112C37D6C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6509-AF59-4FCC-AB0A-E7F066D5E9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65CC1-2236-46BE-9EC3-93112C37D6C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6509-AF59-4FCC-AB0A-E7F066D5E9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65CC1-2236-46BE-9EC3-93112C37D6C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6509-AF59-4FCC-AB0A-E7F066D5E9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65CC1-2236-46BE-9EC3-93112C37D6C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B6509-AF59-4FCC-AB0A-E7F066D5E9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459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2013-05-27T07:56:37Z</dcterms:created>
  <dcterms:modified xsi:type="dcterms:W3CDTF">2013-05-27T07:56:40Z</dcterms:modified>
</cp:coreProperties>
</file>