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0849-6172-4BA1-BEDE-C5D628F63FD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DE22-2449-4362-A529-0AB41458B4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0849-6172-4BA1-BEDE-C5D628F63FD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DE22-2449-4362-A529-0AB41458B4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0849-6172-4BA1-BEDE-C5D628F63FD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DE22-2449-4362-A529-0AB41458B4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0849-6172-4BA1-BEDE-C5D628F63FD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DE22-2449-4362-A529-0AB41458B4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0849-6172-4BA1-BEDE-C5D628F63FD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DE22-2449-4362-A529-0AB41458B4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0849-6172-4BA1-BEDE-C5D628F63FD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DE22-2449-4362-A529-0AB41458B4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0849-6172-4BA1-BEDE-C5D628F63FD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DE22-2449-4362-A529-0AB41458B4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0849-6172-4BA1-BEDE-C5D628F63FD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DE22-2449-4362-A529-0AB41458B4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0849-6172-4BA1-BEDE-C5D628F63FD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DE22-2449-4362-A529-0AB41458B4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0849-6172-4BA1-BEDE-C5D628F63FD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DE22-2449-4362-A529-0AB41458B4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0849-6172-4BA1-BEDE-C5D628F63FD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DE22-2449-4362-A529-0AB41458B4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B0849-6172-4BA1-BEDE-C5D628F63FD3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ADE22-2449-4362-A529-0AB41458B43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C9B8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2013-05-27T07:56:21Z</dcterms:created>
  <dcterms:modified xsi:type="dcterms:W3CDTF">2013-05-27T07:56:26Z</dcterms:modified>
</cp:coreProperties>
</file>