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8F3D4-7418-4D11-809A-58368775D071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C0ED8-25BB-4C35-AB3C-E8666A4A062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F2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0E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2013-05-27T07:56:02Z</dcterms:created>
  <dcterms:modified xsi:type="dcterms:W3CDTF">2013-05-27T07:56:09Z</dcterms:modified>
</cp:coreProperties>
</file>