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02747-8306-4009-92BE-385AD62B5A59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C2888-F0D9-4660-801A-3157421FFC57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2BB2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2013-05-27T07:55:41Z</dcterms:created>
  <dcterms:modified xsi:type="dcterms:W3CDTF">2013-05-27T07:55:46Z</dcterms:modified>
</cp:coreProperties>
</file>