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3FBE-FFD7-4C00-9B53-242CFEED5C5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902BC-8119-4F4D-9EC1-ACEE6C855F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CB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2013-05-27T07:55:17Z</dcterms:created>
  <dcterms:modified xsi:type="dcterms:W3CDTF">2013-05-27T07:55:24Z</dcterms:modified>
</cp:coreProperties>
</file>