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D8F76-9E93-4683-9AF8-007635D1549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4247F-21A1-4DA6-8F13-E828DF686B1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CA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E1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EE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2013-05-27T07:54:56Z</dcterms:created>
  <dcterms:modified xsi:type="dcterms:W3CDTF">2013-05-27T07:55:04Z</dcterms:modified>
</cp:coreProperties>
</file>