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32" y="40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42F9-5D90-4C72-B0B5-6F677611FFF4}" type="datetimeFigureOut">
              <a:rPr lang="zh-CN" altLang="en-US" smtClean="0"/>
              <a:t>2013/8/9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83034-EA72-4DB3-8DFD-528E7A2E9E0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42F9-5D90-4C72-B0B5-6F677611FFF4}" type="datetimeFigureOut">
              <a:rPr lang="zh-CN" altLang="en-US" smtClean="0"/>
              <a:t>2013/8/9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83034-EA72-4DB3-8DFD-528E7A2E9E0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42F9-5D90-4C72-B0B5-6F677611FFF4}" type="datetimeFigureOut">
              <a:rPr lang="zh-CN" altLang="en-US" smtClean="0"/>
              <a:t>2013/8/9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83034-EA72-4DB3-8DFD-528E7A2E9E0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42F9-5D90-4C72-B0B5-6F677611FFF4}" type="datetimeFigureOut">
              <a:rPr lang="zh-CN" altLang="en-US" smtClean="0"/>
              <a:t>2013/8/9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83034-EA72-4DB3-8DFD-528E7A2E9E0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8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42F9-5D90-4C72-B0B5-6F677611FFF4}" type="datetimeFigureOut">
              <a:rPr lang="zh-CN" altLang="en-US" smtClean="0"/>
              <a:t>2013/8/9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83034-EA72-4DB3-8DFD-528E7A2E9E0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42F9-5D90-4C72-B0B5-6F677611FFF4}" type="datetimeFigureOut">
              <a:rPr lang="zh-CN" altLang="en-US" smtClean="0"/>
              <a:t>2013/8/9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83034-EA72-4DB3-8DFD-528E7A2E9E0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8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8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42F9-5D90-4C72-B0B5-6F677611FFF4}" type="datetimeFigureOut">
              <a:rPr lang="zh-CN" altLang="en-US" smtClean="0"/>
              <a:t>2013/8/9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83034-EA72-4DB3-8DFD-528E7A2E9E0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42F9-5D90-4C72-B0B5-6F677611FFF4}" type="datetimeFigureOut">
              <a:rPr lang="zh-CN" altLang="en-US" smtClean="0"/>
              <a:t>2013/8/9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83034-EA72-4DB3-8DFD-528E7A2E9E0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42F9-5D90-4C72-B0B5-6F677611FFF4}" type="datetimeFigureOut">
              <a:rPr lang="zh-CN" altLang="en-US" smtClean="0"/>
              <a:t>2013/8/9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83034-EA72-4DB3-8DFD-528E7A2E9E0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5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42F9-5D90-4C72-B0B5-6F677611FFF4}" type="datetimeFigureOut">
              <a:rPr lang="zh-CN" altLang="en-US" smtClean="0"/>
              <a:t>2013/8/9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83034-EA72-4DB3-8DFD-528E7A2E9E0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42F9-5D90-4C72-B0B5-6F677611FFF4}" type="datetimeFigureOut">
              <a:rPr lang="zh-CN" altLang="en-US" smtClean="0"/>
              <a:t>2013/8/9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83034-EA72-4DB3-8DFD-528E7A2E9E0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42F9-5D90-4C72-B0B5-6F677611FFF4}" type="datetimeFigureOut">
              <a:rPr lang="zh-CN" altLang="en-US" smtClean="0"/>
              <a:t>2013/8/9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83034-EA72-4DB3-8DFD-528E7A2E9E0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C7AF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C917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C9F3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CACE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2013-08-09T03:28:27Z</dcterms:created>
  <dcterms:modified xsi:type="dcterms:W3CDTF">2013-08-09T03:28:39Z</dcterms:modified>
</cp:coreProperties>
</file>