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32" y="40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8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8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8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5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42F9-5D90-4C72-B0B5-6F677611FFF4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3034-EA72-4DB3-8DFD-528E7A2E9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7A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91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9F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AC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2013-08-09T03:28:27Z</dcterms:created>
  <dcterms:modified xsi:type="dcterms:W3CDTF">2013-08-09T03:28:39Z</dcterms:modified>
</cp:coreProperties>
</file>