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7044-6F64-4347-841D-CD857B0C8F1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B59F3-7A74-4D7F-9A35-3B3C59A2DB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7044-6F64-4347-841D-CD857B0C8F1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B59F3-7A74-4D7F-9A35-3B3C59A2DB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7044-6F64-4347-841D-CD857B0C8F1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B59F3-7A74-4D7F-9A35-3B3C59A2DB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7044-6F64-4347-841D-CD857B0C8F1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B59F3-7A74-4D7F-9A35-3B3C59A2DB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7044-6F64-4347-841D-CD857B0C8F1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B59F3-7A74-4D7F-9A35-3B3C59A2DB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7044-6F64-4347-841D-CD857B0C8F1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B59F3-7A74-4D7F-9A35-3B3C59A2DB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7044-6F64-4347-841D-CD857B0C8F1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B59F3-7A74-4D7F-9A35-3B3C59A2DB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7044-6F64-4347-841D-CD857B0C8F1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B59F3-7A74-4D7F-9A35-3B3C59A2DB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7044-6F64-4347-841D-CD857B0C8F1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B59F3-7A74-4D7F-9A35-3B3C59A2DB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7044-6F64-4347-841D-CD857B0C8F1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B59F3-7A74-4D7F-9A35-3B3C59A2DB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7044-6F64-4347-841D-CD857B0C8F1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B59F3-7A74-4D7F-9A35-3B3C59A2DB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07044-6F64-4347-841D-CD857B0C8F1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B59F3-7A74-4D7F-9A35-3B3C59A2DB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3C30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3E82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2013-05-27T07:54:39Z</dcterms:created>
  <dcterms:modified xsi:type="dcterms:W3CDTF">2013-05-27T07:54:44Z</dcterms:modified>
</cp:coreProperties>
</file>