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D972-402C-45C8-B51C-2ABA8F144705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9C15-901B-483A-849B-14CB327565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58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6E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8B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9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2013-05-27T07:54:01Z</dcterms:created>
  <dcterms:modified xsi:type="dcterms:W3CDTF">2013-05-27T07:54:05Z</dcterms:modified>
</cp:coreProperties>
</file>