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171E2-D260-40B1-98B1-0B563314FA3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F86BC-F076-46C2-A5D9-DC53ADB4E5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5D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2013-05-27T07:53:41Z</dcterms:created>
  <dcterms:modified xsi:type="dcterms:W3CDTF">2013-05-27T07:53:47Z</dcterms:modified>
</cp:coreProperties>
</file>