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C78-A936-48F7-ACD9-C2FBFBC13F0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178F-D414-46B7-ACDE-9C01465A10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C78-A936-48F7-ACD9-C2FBFBC13F0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178F-D414-46B7-ACDE-9C01465A10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C78-A936-48F7-ACD9-C2FBFBC13F0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178F-D414-46B7-ACDE-9C01465A10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C78-A936-48F7-ACD9-C2FBFBC13F0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178F-D414-46B7-ACDE-9C01465A10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C78-A936-48F7-ACD9-C2FBFBC13F0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178F-D414-46B7-ACDE-9C01465A10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C78-A936-48F7-ACD9-C2FBFBC13F0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178F-D414-46B7-ACDE-9C01465A10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C78-A936-48F7-ACD9-C2FBFBC13F0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178F-D414-46B7-ACDE-9C01465A10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C78-A936-48F7-ACD9-C2FBFBC13F0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178F-D414-46B7-ACDE-9C01465A10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C78-A936-48F7-ACD9-C2FBFBC13F0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178F-D414-46B7-ACDE-9C01465A10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C78-A936-48F7-ACD9-C2FBFBC13F0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178F-D414-46B7-ACDE-9C01465A10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38C78-A936-48F7-ACD9-C2FBFBC13F0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178F-D414-46B7-ACDE-9C01465A10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8C78-A936-48F7-ACD9-C2FBFBC13F0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178F-D414-46B7-ACDE-9C01465A10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78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96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A5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BA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E0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F8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F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2013-05-27T07:29:15Z</dcterms:created>
  <dcterms:modified xsi:type="dcterms:W3CDTF">2013-05-27T07:29:21Z</dcterms:modified>
</cp:coreProperties>
</file>