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15E5-0B4A-4BF4-8F48-C1C2B6E452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A71-D029-436C-A8EA-3AF44C4C51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15E5-0B4A-4BF4-8F48-C1C2B6E452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A71-D029-436C-A8EA-3AF44C4C51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15E5-0B4A-4BF4-8F48-C1C2B6E452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A71-D029-436C-A8EA-3AF44C4C51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15E5-0B4A-4BF4-8F48-C1C2B6E452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A71-D029-436C-A8EA-3AF44C4C51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15E5-0B4A-4BF4-8F48-C1C2B6E452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A71-D029-436C-A8EA-3AF44C4C51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15E5-0B4A-4BF4-8F48-C1C2B6E452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A71-D029-436C-A8EA-3AF44C4C51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15E5-0B4A-4BF4-8F48-C1C2B6E452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A71-D029-436C-A8EA-3AF44C4C51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15E5-0B4A-4BF4-8F48-C1C2B6E452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A71-D029-436C-A8EA-3AF44C4C51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15E5-0B4A-4BF4-8F48-C1C2B6E452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A71-D029-436C-A8EA-3AF44C4C51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15E5-0B4A-4BF4-8F48-C1C2B6E452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A71-D029-436C-A8EA-3AF44C4C51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15E5-0B4A-4BF4-8F48-C1C2B6E452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CA71-D029-436C-A8EA-3AF44C4C51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B15E5-0B4A-4BF4-8F48-C1C2B6E4521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CCA71-D029-436C-A8EA-3AF44C4C51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891B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8AFF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2013-05-27T07:52:48Z</dcterms:created>
  <dcterms:modified xsi:type="dcterms:W3CDTF">2013-05-27T07:52:53Z</dcterms:modified>
</cp:coreProperties>
</file>