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0429-AD1E-48EA-9195-9F130D88AE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0B20-BC56-4D3A-AD70-32C41C308B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0429-AD1E-48EA-9195-9F130D88AE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0B20-BC56-4D3A-AD70-32C41C308B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0429-AD1E-48EA-9195-9F130D88AE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0B20-BC56-4D3A-AD70-32C41C308B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0429-AD1E-48EA-9195-9F130D88AE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0B20-BC56-4D3A-AD70-32C41C308B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0429-AD1E-48EA-9195-9F130D88AE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0B20-BC56-4D3A-AD70-32C41C308B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0429-AD1E-48EA-9195-9F130D88AE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0B20-BC56-4D3A-AD70-32C41C308B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0429-AD1E-48EA-9195-9F130D88AE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0B20-BC56-4D3A-AD70-32C41C308B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0429-AD1E-48EA-9195-9F130D88AE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0B20-BC56-4D3A-AD70-32C41C308B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0429-AD1E-48EA-9195-9F130D88AE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0B20-BC56-4D3A-AD70-32C41C308B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0429-AD1E-48EA-9195-9F130D88AE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0B20-BC56-4D3A-AD70-32C41C308B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0429-AD1E-48EA-9195-9F130D88AE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0B20-BC56-4D3A-AD70-32C41C308B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D0429-AD1E-48EA-9195-9F130D88AE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20B20-BC56-4D3A-AD70-32C41C308B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D5D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2013-05-27T07:52:02Z</dcterms:created>
  <dcterms:modified xsi:type="dcterms:W3CDTF">2013-05-27T07:52:08Z</dcterms:modified>
</cp:coreProperties>
</file>