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7A65C-473B-474B-BBE8-212E5F89AB0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2B907-EBB7-4E57-9995-08844186CC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1E1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2013-05-27T07:52:21Z</dcterms:created>
  <dcterms:modified xsi:type="dcterms:W3CDTF">2013-05-27T07:52:25Z</dcterms:modified>
</cp:coreProperties>
</file>