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C985E-0F0D-4E5E-ABDD-07A8914CE4E6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2CAA-8668-4AC5-8CD6-1619EEEC2F4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C985E-0F0D-4E5E-ABDD-07A8914CE4E6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2CAA-8668-4AC5-8CD6-1619EEEC2F4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C985E-0F0D-4E5E-ABDD-07A8914CE4E6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2CAA-8668-4AC5-8CD6-1619EEEC2F4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C985E-0F0D-4E5E-ABDD-07A8914CE4E6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2CAA-8668-4AC5-8CD6-1619EEEC2F4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C985E-0F0D-4E5E-ABDD-07A8914CE4E6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2CAA-8668-4AC5-8CD6-1619EEEC2F4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C985E-0F0D-4E5E-ABDD-07A8914CE4E6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2CAA-8668-4AC5-8CD6-1619EEEC2F4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C985E-0F0D-4E5E-ABDD-07A8914CE4E6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2CAA-8668-4AC5-8CD6-1619EEEC2F4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C985E-0F0D-4E5E-ABDD-07A8914CE4E6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2CAA-8668-4AC5-8CD6-1619EEEC2F4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C985E-0F0D-4E5E-ABDD-07A8914CE4E6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2CAA-8668-4AC5-8CD6-1619EEEC2F4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C985E-0F0D-4E5E-ABDD-07A8914CE4E6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2CAA-8668-4AC5-8CD6-1619EEEC2F4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C985E-0F0D-4E5E-ABDD-07A8914CE4E6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2CAA-8668-4AC5-8CD6-1619EEEC2F4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C985E-0F0D-4E5E-ABDD-07A8914CE4E6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52CAA-8668-4AC5-8CD6-1619EEEC2F4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81C8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2013-05-27T07:51:41Z</dcterms:created>
  <dcterms:modified xsi:type="dcterms:W3CDTF">2013-05-27T07:51:46Z</dcterms:modified>
</cp:coreProperties>
</file>