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74283-2211-4682-9DEC-0519F09EE4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12E99-0E89-48F9-845C-53BA953A8F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80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2013-05-27T07:51:06Z</dcterms:created>
  <dcterms:modified xsi:type="dcterms:W3CDTF">2013-05-27T07:51:10Z</dcterms:modified>
</cp:coreProperties>
</file>