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EDD5-72FC-4232-B48F-FAB13FB8E2B2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72522-0495-4495-89BA-6EFC367596F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6F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87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2013-05-27T07:50:41Z</dcterms:created>
  <dcterms:modified xsi:type="dcterms:W3CDTF">2013-05-27T07:50:45Z</dcterms:modified>
</cp:coreProperties>
</file>