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63FB8-BA7B-4871-817A-31052C4B7BA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C9B0A-E8C7-4C17-830E-4B32A6AA63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60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75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2013-05-27T07:50:24Z</dcterms:created>
  <dcterms:modified xsi:type="dcterms:W3CDTF">2013-05-27T07:50:28Z</dcterms:modified>
</cp:coreProperties>
</file>