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B2893-6D1F-4E6F-A752-A715EEE7C784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D7C05-9B4F-43E1-95C0-5504791964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5A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2013-05-27T07:28:58Z</dcterms:created>
  <dcterms:modified xsi:type="dcterms:W3CDTF">2013-05-27T07:29:04Z</dcterms:modified>
</cp:coreProperties>
</file>