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E5160-C355-4972-A10C-46C0C4E94EF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418A1-F205-4E6F-9037-DCA19437B7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E5160-C355-4972-A10C-46C0C4E94EF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418A1-F205-4E6F-9037-DCA19437B7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E5160-C355-4972-A10C-46C0C4E94EF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418A1-F205-4E6F-9037-DCA19437B7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E5160-C355-4972-A10C-46C0C4E94EF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418A1-F205-4E6F-9037-DCA19437B7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E5160-C355-4972-A10C-46C0C4E94EF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418A1-F205-4E6F-9037-DCA19437B7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E5160-C355-4972-A10C-46C0C4E94EF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418A1-F205-4E6F-9037-DCA19437B7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E5160-C355-4972-A10C-46C0C4E94EF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418A1-F205-4E6F-9037-DCA19437B7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E5160-C355-4972-A10C-46C0C4E94EF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418A1-F205-4E6F-9037-DCA19437B7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E5160-C355-4972-A10C-46C0C4E94EF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418A1-F205-4E6F-9037-DCA19437B7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E5160-C355-4972-A10C-46C0C4E94EF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418A1-F205-4E6F-9037-DCA19437B7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E5160-C355-4972-A10C-46C0C4E94EF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418A1-F205-4E6F-9037-DCA19437B7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E5160-C355-4972-A10C-46C0C4E94EF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418A1-F205-4E6F-9037-DCA19437B7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EA22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EBB8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ECD2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EE88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2013-05-27T07:49:56Z</dcterms:created>
  <dcterms:modified xsi:type="dcterms:W3CDTF">2013-05-27T07:50:01Z</dcterms:modified>
</cp:coreProperties>
</file>