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068D9-73E1-46E9-86D7-0749CFA67E0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DF0E5-FF35-4FCC-B60D-308CB3B2CB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9D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D8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2013-05-27T07:49:36Z</dcterms:created>
  <dcterms:modified xsi:type="dcterms:W3CDTF">2013-05-27T07:49:41Z</dcterms:modified>
</cp:coreProperties>
</file>