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56FAF-1974-4C3D-9FAE-8B0CE7DA72E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7A5-C61A-4B40-AF25-AD688777DC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56FAF-1974-4C3D-9FAE-8B0CE7DA72E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7A5-C61A-4B40-AF25-AD688777DC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56FAF-1974-4C3D-9FAE-8B0CE7DA72E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7A5-C61A-4B40-AF25-AD688777DC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56FAF-1974-4C3D-9FAE-8B0CE7DA72E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7A5-C61A-4B40-AF25-AD688777DC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56FAF-1974-4C3D-9FAE-8B0CE7DA72E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7A5-C61A-4B40-AF25-AD688777DC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56FAF-1974-4C3D-9FAE-8B0CE7DA72E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7A5-C61A-4B40-AF25-AD688777DC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56FAF-1974-4C3D-9FAE-8B0CE7DA72E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7A5-C61A-4B40-AF25-AD688777DC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56FAF-1974-4C3D-9FAE-8B0CE7DA72E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7A5-C61A-4B40-AF25-AD688777DC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56FAF-1974-4C3D-9FAE-8B0CE7DA72E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7A5-C61A-4B40-AF25-AD688777DC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56FAF-1974-4C3D-9FAE-8B0CE7DA72E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7A5-C61A-4B40-AF25-AD688777DC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56FAF-1974-4C3D-9FAE-8B0CE7DA72E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7A5-C61A-4B40-AF25-AD688777DC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56FAF-1974-4C3D-9FAE-8B0CE7DA72E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907A5-C61A-4B40-AF25-AD688777DC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4DF0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2013-05-27T07:49:17Z</dcterms:created>
  <dcterms:modified xsi:type="dcterms:W3CDTF">2013-05-27T07:49:20Z</dcterms:modified>
</cp:coreProperties>
</file>