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60D8-C580-4CF7-8CA5-1C4410A0DF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BD82-70A8-4B82-8D0E-6C4C195E2E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60D8-C580-4CF7-8CA5-1C4410A0DF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BD82-70A8-4B82-8D0E-6C4C195E2E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60D8-C580-4CF7-8CA5-1C4410A0DF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BD82-70A8-4B82-8D0E-6C4C195E2E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60D8-C580-4CF7-8CA5-1C4410A0DF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BD82-70A8-4B82-8D0E-6C4C195E2E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60D8-C580-4CF7-8CA5-1C4410A0DF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BD82-70A8-4B82-8D0E-6C4C195E2E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60D8-C580-4CF7-8CA5-1C4410A0DF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BD82-70A8-4B82-8D0E-6C4C195E2E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60D8-C580-4CF7-8CA5-1C4410A0DF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BD82-70A8-4B82-8D0E-6C4C195E2E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60D8-C580-4CF7-8CA5-1C4410A0DF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BD82-70A8-4B82-8D0E-6C4C195E2E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60D8-C580-4CF7-8CA5-1C4410A0DF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BD82-70A8-4B82-8D0E-6C4C195E2E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60D8-C580-4CF7-8CA5-1C4410A0DF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BD82-70A8-4B82-8D0E-6C4C195E2E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760D8-C580-4CF7-8CA5-1C4410A0DF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7BD82-70A8-4B82-8D0E-6C4C195E2E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760D8-C580-4CF7-8CA5-1C4410A0DFC8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7BD82-70A8-4B82-8D0E-6C4C195E2E1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596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2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83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98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2013-05-27T07:48:58Z</dcterms:created>
  <dcterms:modified xsi:type="dcterms:W3CDTF">2013-05-27T07:49:02Z</dcterms:modified>
</cp:coreProperties>
</file>