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681E-5719-4C90-BCEB-885FD5E8B64C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7AB48-A374-4F78-B0EE-4F6B88D931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13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2013-05-27T07:48:41Z</dcterms:created>
  <dcterms:modified xsi:type="dcterms:W3CDTF">2013-05-27T07:48:45Z</dcterms:modified>
</cp:coreProperties>
</file>