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CD25-23DA-43AA-910A-4CF6E97FEC5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4FA74-3A7B-425F-96DC-1887C373D3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5B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2013-05-27T07:48:21Z</dcterms:created>
  <dcterms:modified xsi:type="dcterms:W3CDTF">2013-05-27T07:48:26Z</dcterms:modified>
</cp:coreProperties>
</file>