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972800" cy="86868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272" y="-72"/>
      </p:cViewPr>
      <p:guideLst>
        <p:guide orient="horz" pos="2736"/>
        <p:guide pos="34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2698539"/>
            <a:ext cx="9326880" cy="1862032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5920" y="4922520"/>
            <a:ext cx="7680960" cy="22199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5CD25-23DA-43AA-910A-4CF6E97FEC57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4FA74-3A7B-425F-96DC-1887C373D33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5CD25-23DA-43AA-910A-4CF6E97FEC57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4FA74-3A7B-425F-96DC-1887C373D33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55280" y="440374"/>
            <a:ext cx="2468880" cy="9388580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8640" y="440374"/>
            <a:ext cx="7223760" cy="9388580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5CD25-23DA-43AA-910A-4CF6E97FEC57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4FA74-3A7B-425F-96DC-1887C373D33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5CD25-23DA-43AA-910A-4CF6E97FEC57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4FA74-3A7B-425F-96DC-1887C373D33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6" y="5582075"/>
            <a:ext cx="9326880" cy="172529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776" y="3681837"/>
            <a:ext cx="9326880" cy="19002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5CD25-23DA-43AA-910A-4CF6E97FEC57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4FA74-3A7B-425F-96DC-1887C373D33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86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78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5CD25-23DA-43AA-910A-4CF6E97FEC57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4FA74-3A7B-425F-96DC-1887C373D33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944477"/>
            <a:ext cx="4848226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" y="2754843"/>
            <a:ext cx="4848226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74032" y="1944477"/>
            <a:ext cx="4850130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4032" y="2754843"/>
            <a:ext cx="4850130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5CD25-23DA-43AA-910A-4CF6E97FEC57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4FA74-3A7B-425F-96DC-1887C373D33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5CD25-23DA-43AA-910A-4CF6E97FEC57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4FA74-3A7B-425F-96DC-1887C373D33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5CD25-23DA-43AA-910A-4CF6E97FEC57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4FA74-3A7B-425F-96DC-1887C373D33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2" y="345863"/>
            <a:ext cx="3609976" cy="14719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0060" y="345864"/>
            <a:ext cx="6134100" cy="741394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2" y="1817795"/>
            <a:ext cx="3609976" cy="59420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5CD25-23DA-43AA-910A-4CF6E97FEC57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4FA74-3A7B-425F-96DC-1887C373D33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0746" y="6080760"/>
            <a:ext cx="6583680" cy="71786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50746" y="776182"/>
            <a:ext cx="6583680" cy="5212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50746" y="6798628"/>
            <a:ext cx="6583680" cy="101949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5CD25-23DA-43AA-910A-4CF6E97FEC57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4FA74-3A7B-425F-96DC-1887C373D33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8640" y="347875"/>
            <a:ext cx="987552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2026921"/>
            <a:ext cx="9875520" cy="57328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86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65CD25-23DA-43AA-910A-4CF6E97FEC57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9040" y="8051377"/>
            <a:ext cx="34747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638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F4FA74-3A7B-425F-96DC-1887C373D33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75B5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</cp:revision>
  <dcterms:created xsi:type="dcterms:W3CDTF">2013-05-27T07:48:21Z</dcterms:created>
  <dcterms:modified xsi:type="dcterms:W3CDTF">2013-05-27T07:48:26Z</dcterms:modified>
</cp:coreProperties>
</file>