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2057-E170-4C6B-AD37-5C4461FBB66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AF545-F254-4883-9FFC-C5C93473E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234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259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26E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2013-05-27T07:48:00Z</dcterms:created>
  <dcterms:modified xsi:type="dcterms:W3CDTF">2013-05-27T07:48:06Z</dcterms:modified>
</cp:coreProperties>
</file>