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22057-E170-4C6B-AD37-5C4461FBB66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AF545-F254-4883-9FFC-C5C93473ED8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34E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59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6E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2013-05-27T07:48:00Z</dcterms:created>
  <dcterms:modified xsi:type="dcterms:W3CDTF">2013-05-27T07:48:06Z</dcterms:modified>
</cp:coreProperties>
</file>