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15C6-5456-4D61-9D3E-5956608A7E3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5AE5-F271-448A-9BE1-4A04091074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E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0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10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2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2013-05-27T07:28:32Z</dcterms:created>
  <dcterms:modified xsi:type="dcterms:W3CDTF">2013-05-27T07:28:46Z</dcterms:modified>
</cp:coreProperties>
</file>