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7357-E6AA-4F93-8DEB-6EFD2CFC18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D175-14E6-46AB-A6C8-EBAD42DBF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B5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2013-05-27T07:47:38Z</dcterms:created>
  <dcterms:modified xsi:type="dcterms:W3CDTF">2013-05-27T07:47:44Z</dcterms:modified>
</cp:coreProperties>
</file>