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8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8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8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5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1F15-92C3-4635-AFAA-378F14E58B3B}" type="datetimeFigureOut">
              <a:rPr lang="zh-CN" altLang="en-US" smtClean="0"/>
              <a:t>2013/8/9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CF25-C8C4-46FB-8CB5-1AD36AAF20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94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7E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92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B0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C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E0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B5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CC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EB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FE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0F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30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5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6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2013-08-09T03:29:53Z</dcterms:created>
  <dcterms:modified xsi:type="dcterms:W3CDTF">2013-08-09T03:30:36Z</dcterms:modified>
</cp:coreProperties>
</file>