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CEC8-84E6-49D9-9C5D-4B3E551D4A2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AFA6-8CA9-4EC9-B7C2-630DB2C1B5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CEC8-84E6-49D9-9C5D-4B3E551D4A2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AFA6-8CA9-4EC9-B7C2-630DB2C1B5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CEC8-84E6-49D9-9C5D-4B3E551D4A2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AFA6-8CA9-4EC9-B7C2-630DB2C1B5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CEC8-84E6-49D9-9C5D-4B3E551D4A2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AFA6-8CA9-4EC9-B7C2-630DB2C1B5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CEC8-84E6-49D9-9C5D-4B3E551D4A2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AFA6-8CA9-4EC9-B7C2-630DB2C1B5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CEC8-84E6-49D9-9C5D-4B3E551D4A2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AFA6-8CA9-4EC9-B7C2-630DB2C1B5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CEC8-84E6-49D9-9C5D-4B3E551D4A2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AFA6-8CA9-4EC9-B7C2-630DB2C1B5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CEC8-84E6-49D9-9C5D-4B3E551D4A2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AFA6-8CA9-4EC9-B7C2-630DB2C1B5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CEC8-84E6-49D9-9C5D-4B3E551D4A2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AFA6-8CA9-4EC9-B7C2-630DB2C1B5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CEC8-84E6-49D9-9C5D-4B3E551D4A2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AFA6-8CA9-4EC9-B7C2-630DB2C1B5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CEC8-84E6-49D9-9C5D-4B3E551D4A2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AFA6-8CA9-4EC9-B7C2-630DB2C1B5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CCEC8-84E6-49D9-9C5D-4B3E551D4A2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1AFA6-8CA9-4EC9-B7C2-630DB2C1B5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A53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A6D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A816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2013-05-27T07:46:22Z</dcterms:created>
  <dcterms:modified xsi:type="dcterms:W3CDTF">2013-05-27T07:46:27Z</dcterms:modified>
</cp:coreProperties>
</file>