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68E0-C3CE-4012-9A7A-FA0DB647B90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DDBB-8BEC-40E4-A647-E340EE4D63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68E0-C3CE-4012-9A7A-FA0DB647B90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DDBB-8BEC-40E4-A647-E340EE4D63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68E0-C3CE-4012-9A7A-FA0DB647B90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DDBB-8BEC-40E4-A647-E340EE4D63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68E0-C3CE-4012-9A7A-FA0DB647B90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DDBB-8BEC-40E4-A647-E340EE4D63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68E0-C3CE-4012-9A7A-FA0DB647B90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DDBB-8BEC-40E4-A647-E340EE4D63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68E0-C3CE-4012-9A7A-FA0DB647B90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DDBB-8BEC-40E4-A647-E340EE4D63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68E0-C3CE-4012-9A7A-FA0DB647B90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DDBB-8BEC-40E4-A647-E340EE4D63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68E0-C3CE-4012-9A7A-FA0DB647B90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DDBB-8BEC-40E4-A647-E340EE4D63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68E0-C3CE-4012-9A7A-FA0DB647B90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DDBB-8BEC-40E4-A647-E340EE4D63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68E0-C3CE-4012-9A7A-FA0DB647B90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DDBB-8BEC-40E4-A647-E340EE4D63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68E0-C3CE-4012-9A7A-FA0DB647B90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DDBB-8BEC-40E4-A647-E340EE4D63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E68E0-C3CE-4012-9A7A-FA0DB647B90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0DDBB-8BEC-40E4-A647-E340EE4D63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43D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454A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463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472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2013-05-27T07:45:57Z</dcterms:created>
  <dcterms:modified xsi:type="dcterms:W3CDTF">2013-05-27T07:46:03Z</dcterms:modified>
</cp:coreProperties>
</file>