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9D97-F05B-44DA-AAB0-6D560E8260A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7D28-7A68-4B54-8EB7-0FAB7ADB0E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9D97-F05B-44DA-AAB0-6D560E8260A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7D28-7A68-4B54-8EB7-0FAB7ADB0E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9D97-F05B-44DA-AAB0-6D560E8260A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7D28-7A68-4B54-8EB7-0FAB7ADB0E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9D97-F05B-44DA-AAB0-6D560E8260A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7D28-7A68-4B54-8EB7-0FAB7ADB0E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9D97-F05B-44DA-AAB0-6D560E8260A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7D28-7A68-4B54-8EB7-0FAB7ADB0E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9D97-F05B-44DA-AAB0-6D560E8260A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7D28-7A68-4B54-8EB7-0FAB7ADB0E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9D97-F05B-44DA-AAB0-6D560E8260A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7D28-7A68-4B54-8EB7-0FAB7ADB0E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9D97-F05B-44DA-AAB0-6D560E8260A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7D28-7A68-4B54-8EB7-0FAB7ADB0E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9D97-F05B-44DA-AAB0-6D560E8260A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7D28-7A68-4B54-8EB7-0FAB7ADB0E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9D97-F05B-44DA-AAB0-6D560E8260A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7D28-7A68-4B54-8EB7-0FAB7ADB0E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9D97-F05B-44DA-AAB0-6D560E8260A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7D28-7A68-4B54-8EB7-0FAB7ADB0E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89D97-F05B-44DA-AAB0-6D560E8260AD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B7D28-7A68-4B54-8EB7-0FAB7ADB0EB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98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BC9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DDC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2013-05-27T07:45:38Z</dcterms:created>
  <dcterms:modified xsi:type="dcterms:W3CDTF">2013-05-27T07:45:43Z</dcterms:modified>
</cp:coreProperties>
</file>