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E3A2-3495-4AD5-B644-F1A36924B01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CDCE-AB20-49EA-9FBA-950F4C70F1D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E3A2-3495-4AD5-B644-F1A36924B01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CDCE-AB20-49EA-9FBA-950F4C70F1D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E3A2-3495-4AD5-B644-F1A36924B01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CDCE-AB20-49EA-9FBA-950F4C70F1D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E3A2-3495-4AD5-B644-F1A36924B01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CDCE-AB20-49EA-9FBA-950F4C70F1D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E3A2-3495-4AD5-B644-F1A36924B01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CDCE-AB20-49EA-9FBA-950F4C70F1D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E3A2-3495-4AD5-B644-F1A36924B01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CDCE-AB20-49EA-9FBA-950F4C70F1D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E3A2-3495-4AD5-B644-F1A36924B01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CDCE-AB20-49EA-9FBA-950F4C70F1D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E3A2-3495-4AD5-B644-F1A36924B01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CDCE-AB20-49EA-9FBA-950F4C70F1D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E3A2-3495-4AD5-B644-F1A36924B01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CDCE-AB20-49EA-9FBA-950F4C70F1D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E3A2-3495-4AD5-B644-F1A36924B01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CDCE-AB20-49EA-9FBA-950F4C70F1D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E3A2-3495-4AD5-B644-F1A36924B01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CDCE-AB20-49EA-9FBA-950F4C70F1D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0E3A2-3495-4AD5-B644-F1A36924B01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ACDCE-AB20-49EA-9FBA-950F4C70F1D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B2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2013-05-27T07:45:14Z</dcterms:created>
  <dcterms:modified xsi:type="dcterms:W3CDTF">2013-05-27T07:45:21Z</dcterms:modified>
</cp:coreProperties>
</file>