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8CCE-E624-4CCE-B8D2-0B2CD3F26FBB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DC8A-9883-4806-8896-3E50ECB8F8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4F7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13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23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34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47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2013-05-27T07:44:55Z</dcterms:created>
  <dcterms:modified xsi:type="dcterms:W3CDTF">2013-05-27T07:45:00Z</dcterms:modified>
</cp:coreProperties>
</file>