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F685-7CB9-4965-B601-99D7FFB5D1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D5D8-5B02-4668-99F6-CD258B316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CE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E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E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B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2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7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2013-05-27T07:44:33Z</dcterms:created>
  <dcterms:modified xsi:type="dcterms:W3CDTF">2013-05-27T07:44:38Z</dcterms:modified>
</cp:coreProperties>
</file>