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9587-44B1-488B-950E-46599F18BD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D458-A876-4FED-8EF7-2FCA6F8BDF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9587-44B1-488B-950E-46599F18BD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D458-A876-4FED-8EF7-2FCA6F8BDF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9587-44B1-488B-950E-46599F18BD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D458-A876-4FED-8EF7-2FCA6F8BDF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9587-44B1-488B-950E-46599F18BD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D458-A876-4FED-8EF7-2FCA6F8BDF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9587-44B1-488B-950E-46599F18BD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D458-A876-4FED-8EF7-2FCA6F8BDF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9587-44B1-488B-950E-46599F18BD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D458-A876-4FED-8EF7-2FCA6F8BDF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9587-44B1-488B-950E-46599F18BD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D458-A876-4FED-8EF7-2FCA6F8BDF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9587-44B1-488B-950E-46599F18BD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D458-A876-4FED-8EF7-2FCA6F8BDF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9587-44B1-488B-950E-46599F18BD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D458-A876-4FED-8EF7-2FCA6F8BDF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9587-44B1-488B-950E-46599F18BD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D458-A876-4FED-8EF7-2FCA6F8BDF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9587-44B1-488B-950E-46599F18BD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BD458-A876-4FED-8EF7-2FCA6F8BDF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79587-44B1-488B-950E-46599F18BD50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BD458-A876-4FED-8EF7-2FCA6F8BDF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65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7E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8E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A1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AF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BD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2013-05-27T07:28:05Z</dcterms:created>
  <dcterms:modified xsi:type="dcterms:W3CDTF">2013-05-27T07:28:17Z</dcterms:modified>
</cp:coreProperties>
</file>