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02087-6B21-4E2C-98AA-B37A365B56E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DF99-338A-4F82-9A26-16DA26BE2EA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B3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CC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DE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2013-05-27T07:44:09Z</dcterms:created>
  <dcterms:modified xsi:type="dcterms:W3CDTF">2013-05-27T07:44:16Z</dcterms:modified>
</cp:coreProperties>
</file>