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E413-13D2-4297-9615-B1A27D8DBDB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C831B-DA8D-46AD-8040-28B3BA3C5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D7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F4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15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2013-05-27T07:43:49Z</dcterms:created>
  <dcterms:modified xsi:type="dcterms:W3CDTF">2013-05-27T07:43:53Z</dcterms:modified>
</cp:coreProperties>
</file>