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0972800" cy="86868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72" y="-72"/>
      </p:cViewPr>
      <p:guideLst>
        <p:guide orient="horz" pos="2736"/>
        <p:guide pos="345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2698539"/>
            <a:ext cx="9326880" cy="186203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45920" y="4922520"/>
            <a:ext cx="7680960" cy="22199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55280" y="440374"/>
            <a:ext cx="2468880" cy="938858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8640" y="440374"/>
            <a:ext cx="7223760" cy="938858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776" y="5582075"/>
            <a:ext cx="9326880" cy="172529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776" y="3681837"/>
            <a:ext cx="9326880" cy="19002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86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77840" y="2026921"/>
            <a:ext cx="4846320" cy="573288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1944477"/>
            <a:ext cx="4848226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8640" y="2754843"/>
            <a:ext cx="4848226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574032" y="1944477"/>
            <a:ext cx="4850130" cy="81036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74032" y="2754843"/>
            <a:ext cx="4850130" cy="500496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642" y="345863"/>
            <a:ext cx="3609976" cy="14719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0060" y="345864"/>
            <a:ext cx="6134100" cy="741394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2" y="1817795"/>
            <a:ext cx="3609976" cy="59420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0746" y="6080760"/>
            <a:ext cx="6583680" cy="71786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50746" y="776182"/>
            <a:ext cx="6583680" cy="5212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50746" y="6798628"/>
            <a:ext cx="6583680" cy="10194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8640" y="347875"/>
            <a:ext cx="987552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8640" y="2026921"/>
            <a:ext cx="9875520" cy="5732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86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2FFCB-4D41-47A6-9D5E-1661728AA62B}" type="datetimeFigureOut">
              <a:rPr lang="zh-CN" altLang="en-US" smtClean="0"/>
              <a:t>2013/5/27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9040" y="8051377"/>
            <a:ext cx="34747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63840" y="8051377"/>
            <a:ext cx="2560320" cy="4624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4E0A5-C185-4E55-977F-0406999FB6A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C1F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DC5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FEC0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972800" cy="8686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</cp:revision>
  <dcterms:created xsi:type="dcterms:W3CDTF">2013-05-27T07:43:28Z</dcterms:created>
  <dcterms:modified xsi:type="dcterms:W3CDTF">2013-05-27T07:43:33Z</dcterms:modified>
</cp:coreProperties>
</file>