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2FFCB-4D41-47A6-9D5E-1661728AA62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E0A5-C185-4E55-977F-0406999FB6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C1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DC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EC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2013-05-27T07:43:28Z</dcterms:created>
  <dcterms:modified xsi:type="dcterms:W3CDTF">2013-05-27T07:43:33Z</dcterms:modified>
</cp:coreProperties>
</file>