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7DEF0-AA79-4938-B20A-07602650809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E8C35-3F84-413D-AFE4-C86F0BDD58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AA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C6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D6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2013-05-27T07:43:03Z</dcterms:created>
  <dcterms:modified xsi:type="dcterms:W3CDTF">2013-05-27T07:43:08Z</dcterms:modified>
</cp:coreProperties>
</file>