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A588-EC98-4B59-B759-F9FD7D1C44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7489-81B6-4F71-921B-EAEB67DC558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A588-EC98-4B59-B759-F9FD7D1C44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7489-81B6-4F71-921B-EAEB67DC558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A588-EC98-4B59-B759-F9FD7D1C44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7489-81B6-4F71-921B-EAEB67DC558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A588-EC98-4B59-B759-F9FD7D1C44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7489-81B6-4F71-921B-EAEB67DC558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A588-EC98-4B59-B759-F9FD7D1C44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7489-81B6-4F71-921B-EAEB67DC558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A588-EC98-4B59-B759-F9FD7D1C44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7489-81B6-4F71-921B-EAEB67DC558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A588-EC98-4B59-B759-F9FD7D1C44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7489-81B6-4F71-921B-EAEB67DC558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A588-EC98-4B59-B759-F9FD7D1C44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7489-81B6-4F71-921B-EAEB67DC558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A588-EC98-4B59-B759-F9FD7D1C44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7489-81B6-4F71-921B-EAEB67DC558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A588-EC98-4B59-B759-F9FD7D1C44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7489-81B6-4F71-921B-EAEB67DC558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A588-EC98-4B59-B759-F9FD7D1C44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7489-81B6-4F71-921B-EAEB67DC558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2A588-EC98-4B59-B759-F9FD7D1C44F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17489-81B6-4F71-921B-EAEB67DC558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7D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B33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2013-05-27T07:42:26Z</dcterms:created>
  <dcterms:modified xsi:type="dcterms:W3CDTF">2013-05-27T07:42:32Z</dcterms:modified>
</cp:coreProperties>
</file>