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C3015-66F7-4B9C-B332-5EB5C8F8AED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E760E-640B-44D1-81F9-46B3E6E0A1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67C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2013-05-27T07:41:45Z</dcterms:created>
  <dcterms:modified xsi:type="dcterms:W3CDTF">2013-05-27T07:41:57Z</dcterms:modified>
</cp:coreProperties>
</file>